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368166"/>
              </p:ext>
            </p:extLst>
          </p:nvPr>
        </p:nvGraphicFramePr>
        <p:xfrm>
          <a:off x="467544" y="2348880"/>
          <a:ext cx="8229600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Педагогическое исследование как эффективный метод обобщения опыта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8745" marR="118745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29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48840"/>
            <a:ext cx="8229600" cy="4709160"/>
          </a:xfrm>
        </p:spPr>
        <p:txBody>
          <a:bodyPr/>
          <a:lstStyle/>
          <a:p>
            <a:r>
              <a:rPr lang="ru-RU" dirty="0" smtClean="0"/>
              <a:t>1)мировоззренческий </a:t>
            </a:r>
            <a:r>
              <a:rPr lang="ru-RU" dirty="0"/>
              <a:t>(понимание значимости научного знания для успешной педагогической деятельности);</a:t>
            </a:r>
          </a:p>
          <a:p>
            <a:r>
              <a:rPr lang="ru-RU" dirty="0" smtClean="0"/>
              <a:t>2)мотивационный </a:t>
            </a:r>
            <a:r>
              <a:rPr lang="ru-RU" dirty="0"/>
              <a:t>(увлечённость педагогическим исследованием, познавательная потребность);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Компоненты исследовательской компетенции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286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3)когнитивный </a:t>
            </a:r>
            <a:r>
              <a:rPr lang="ru-RU" dirty="0"/>
              <a:t>(владение понятийным аппаратом, умение обобщать и синтезировать результаты педагогического исследования);</a:t>
            </a:r>
          </a:p>
          <a:p>
            <a:r>
              <a:rPr lang="ru-RU" dirty="0" smtClean="0"/>
              <a:t>4)технологический </a:t>
            </a:r>
            <a:r>
              <a:rPr lang="ru-RU" dirty="0"/>
              <a:t>(соблюдение правил научной организации труда; владение теоретическими(анализ, сравнение , синтез, моделирование, абстрагирование, классификация, идеализация) и эмпирическими методами(наблюдение, беседа, тест, опрос и т.д.) методами исследования);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03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709160"/>
          </a:xfrm>
        </p:spPr>
        <p:txBody>
          <a:bodyPr/>
          <a:lstStyle/>
          <a:p>
            <a:r>
              <a:rPr lang="ru-RU" dirty="0" smtClean="0"/>
              <a:t>5)креативный </a:t>
            </a:r>
            <a:r>
              <a:rPr lang="ru-RU" dirty="0"/>
              <a:t>(проявление самостоятельности в педагогическом исследовании, формулировании темы, научном предвидении);</a:t>
            </a:r>
          </a:p>
          <a:p>
            <a:r>
              <a:rPr lang="ru-RU" dirty="0" smtClean="0"/>
              <a:t>6)рефлексивный </a:t>
            </a:r>
            <a:r>
              <a:rPr lang="ru-RU" dirty="0"/>
              <a:t>(умение оценить свои возможности и результаты);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486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48840"/>
            <a:ext cx="8229600" cy="4709160"/>
          </a:xfrm>
        </p:spPr>
        <p:txBody>
          <a:bodyPr/>
          <a:lstStyle/>
          <a:p>
            <a:r>
              <a:rPr lang="ru-RU" dirty="0" smtClean="0"/>
              <a:t>7)коррекционный(своевременное </a:t>
            </a:r>
            <a:r>
              <a:rPr lang="ru-RU" dirty="0"/>
              <a:t>внесение изменений);</a:t>
            </a:r>
          </a:p>
          <a:p>
            <a:r>
              <a:rPr lang="ru-RU" dirty="0" smtClean="0"/>
              <a:t>8)нравственный </a:t>
            </a:r>
            <a:r>
              <a:rPr lang="ru-RU" dirty="0"/>
              <a:t>(ответственность за полученные результаты и их </a:t>
            </a:r>
            <a:r>
              <a:rPr lang="ru-RU"/>
              <a:t>презентацию</a:t>
            </a:r>
            <a:r>
              <a:rPr lang="ru-RU" smtClean="0"/>
              <a:t>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451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Алгоритм педагогического исследования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297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Определить тему педагогического исследования на основе проблемного подхода.</a:t>
            </a:r>
          </a:p>
          <a:p>
            <a:r>
              <a:rPr lang="ru-RU" dirty="0" smtClean="0"/>
              <a:t>2. Поставить цели.</a:t>
            </a:r>
          </a:p>
          <a:p>
            <a:r>
              <a:rPr lang="ru-RU" dirty="0" smtClean="0"/>
              <a:t>3. Сформулировать задачи.</a:t>
            </a:r>
          </a:p>
          <a:p>
            <a:r>
              <a:rPr lang="ru-RU" dirty="0" smtClean="0"/>
              <a:t>4. Определить принципы педагогического исследования.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202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5.Выделить ресурсы и средства для проведения педагогического исследования.</a:t>
            </a:r>
          </a:p>
          <a:p>
            <a:r>
              <a:rPr lang="ru-RU" dirty="0" smtClean="0"/>
              <a:t>6. Выбрать методы педагогического исследования.</a:t>
            </a:r>
          </a:p>
          <a:p>
            <a:r>
              <a:rPr lang="ru-RU" dirty="0" smtClean="0"/>
              <a:t>7.Определить целевую группу.</a:t>
            </a:r>
          </a:p>
          <a:p>
            <a:r>
              <a:rPr lang="ru-RU" dirty="0" smtClean="0"/>
              <a:t>8. Составить план практико-исследовательской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17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9.Определить критерии и показатели анализа результатов педагогического исследования.</a:t>
            </a:r>
          </a:p>
          <a:p>
            <a:r>
              <a:rPr lang="ru-RU" dirty="0" smtClean="0"/>
              <a:t>10. Выбрать диагностический инструментарий отслеживания результатов исследования (совместно с педагогом-психологом).</a:t>
            </a:r>
          </a:p>
          <a:p>
            <a:r>
              <a:rPr lang="ru-RU" dirty="0" smtClean="0"/>
              <a:t>11.Определить методы </a:t>
            </a:r>
            <a:r>
              <a:rPr lang="ru-RU" dirty="0" err="1" smtClean="0"/>
              <a:t>диагностико</a:t>
            </a:r>
            <a:r>
              <a:rPr lang="ru-RU" dirty="0" smtClean="0"/>
              <a:t>-аналитической деятельности.</a:t>
            </a:r>
          </a:p>
          <a:p>
            <a:r>
              <a:rPr lang="ru-RU" dirty="0" smtClean="0"/>
              <a:t>12.Выбрать формы фиксации и предоставления результатов педагогического исследования.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99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</TotalTime>
  <Words>213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Презентация PowerPoint</vt:lpstr>
      <vt:lpstr>Компоненты исследовательской компетенции </vt:lpstr>
      <vt:lpstr>Презентация PowerPoint</vt:lpstr>
      <vt:lpstr>Презентация PowerPoint</vt:lpstr>
      <vt:lpstr>Презентация PowerPoint</vt:lpstr>
      <vt:lpstr>Алгоритм педагогического исследования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</dc:creator>
  <cp:lastModifiedBy>Пользователь</cp:lastModifiedBy>
  <cp:revision>3</cp:revision>
  <dcterms:created xsi:type="dcterms:W3CDTF">2016-12-14T12:10:11Z</dcterms:created>
  <dcterms:modified xsi:type="dcterms:W3CDTF">2020-01-13T20:44:49Z</dcterms:modified>
</cp:coreProperties>
</file>